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68" r:id="rId3"/>
    <p:sldId id="269" r:id="rId4"/>
    <p:sldId id="270" r:id="rId5"/>
    <p:sldId id="271" r:id="rId6"/>
    <p:sldId id="257" r:id="rId7"/>
    <p:sldId id="258" r:id="rId8"/>
    <p:sldId id="267" r:id="rId9"/>
    <p:sldId id="259" r:id="rId10"/>
    <p:sldId id="272" r:id="rId11"/>
    <p:sldId id="273" r:id="rId12"/>
    <p:sldId id="274" r:id="rId13"/>
    <p:sldId id="260" r:id="rId14"/>
    <p:sldId id="275" r:id="rId15"/>
    <p:sldId id="276" r:id="rId16"/>
    <p:sldId id="261" r:id="rId17"/>
    <p:sldId id="262" r:id="rId18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39" autoAdjust="0"/>
    <p:restoredTop sz="94660"/>
  </p:normalViewPr>
  <p:slideViewPr>
    <p:cSldViewPr>
      <p:cViewPr varScale="1">
        <p:scale>
          <a:sx n="66" d="100"/>
          <a:sy n="66" d="100"/>
        </p:scale>
        <p:origin x="-95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082AD4-6749-4D3F-9D6A-4AB4C10B152F}" type="datetimeFigureOut">
              <a:rPr lang="zh-TW" altLang="en-US" smtClean="0"/>
              <a:t>2015/6/12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640F5A-4D04-4B53-8017-D5DE680F08E1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3D26B-DFC2-4248-8ED0-AD3E108CBDD7}" type="datetime1">
              <a:rPr lang="en-US" smtClean="0">
                <a:solidFill>
                  <a:srgbClr val="FFFFFF"/>
                </a:solidFill>
              </a:rPr>
              <a:pPr/>
              <a:t>6/12/2015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4C003-38E8-486A-9BFD-47E55D87241C}" type="datetime1">
              <a:rPr lang="en-US" smtClean="0">
                <a:solidFill>
                  <a:srgbClr val="FFFFFF"/>
                </a:solidFill>
              </a:rPr>
              <a:pPr/>
              <a:t>6/12/2015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9EAA3-934B-41DB-B3B1-806F4BE5CC37}" type="datetime1">
              <a:rPr lang="en-US" smtClean="0">
                <a:solidFill>
                  <a:srgbClr val="FFFFFF"/>
                </a:solidFill>
              </a:rPr>
              <a:pPr/>
              <a:t>6/12/2015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7F932-D99A-4087-BFB1-EA42FAFC8D2C}" type="datetime1">
              <a:rPr lang="en-US" smtClean="0">
                <a:solidFill>
                  <a:srgbClr val="FFFFFF"/>
                </a:solidFill>
              </a:rPr>
              <a:pPr/>
              <a:t>6/12/2015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96367-2F2B-4F6E-ACF4-15FA13738E10}" type="datetime1">
              <a:rPr lang="en-US" smtClean="0">
                <a:solidFill>
                  <a:srgbClr val="FFFFFF"/>
                </a:solidFill>
              </a:rPr>
              <a:pPr/>
              <a:t>6/12/2015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23C92-45F4-4C30-810D-4886C1BA6969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3498D-21C7-408B-8EF5-5B55DEF0BFD5}" type="datetime1">
              <a:rPr lang="en-US" smtClean="0">
                <a:solidFill>
                  <a:srgbClr val="FFFFFF"/>
                </a:solidFill>
              </a:rPr>
              <a:pPr/>
              <a:t>6/12/2015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B246E-8FD1-42FF-94A4-E4133095C37A}" type="datetime1">
              <a:rPr lang="en-US" smtClean="0">
                <a:solidFill>
                  <a:srgbClr val="FFFFFF"/>
                </a:solidFill>
              </a:rPr>
              <a:pPr/>
              <a:t>6/12/2015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939D4-B818-4372-B1EE-7CB6D5BBC74A}" type="datetime1">
              <a:rPr lang="en-US" smtClean="0">
                <a:solidFill>
                  <a:srgbClr val="FFFFFF"/>
                </a:solidFill>
              </a:rPr>
              <a:pPr/>
              <a:t>6/12/2015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5E438-4D0D-4834-B658-A90420491D98}" type="datetime1">
              <a:rPr lang="en-US" smtClean="0">
                <a:solidFill>
                  <a:srgbClr val="FFFFFF"/>
                </a:solidFill>
              </a:rPr>
              <a:pPr/>
              <a:t>6/12/2015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ADFA-7142-4015-85E6-1712F15FA709}" type="datetime1">
              <a:rPr lang="en-US" smtClean="0">
                <a:solidFill>
                  <a:srgbClr val="FFFFFF"/>
                </a:solidFill>
              </a:rPr>
              <a:pPr/>
              <a:t>6/12/2015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581E0-D653-4D78-A48F-41D80498BC7E}" type="datetime1">
              <a:rPr lang="en-US" smtClean="0">
                <a:solidFill>
                  <a:srgbClr val="FFFFFF"/>
                </a:solidFill>
              </a:rPr>
              <a:pPr/>
              <a:t>6/12/2015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8B3AFFF1-9C47-49F0-AE12-AF188F3F4E82}" type="datetime1">
              <a:rPr lang="en-US" smtClean="0">
                <a:solidFill>
                  <a:srgbClr val="FFFFFF"/>
                </a:solidFill>
              </a:rPr>
              <a:pPr/>
              <a:t>6/12/2015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38237106-F2ED-405E-BC33-CC3CF426205F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Holy Shit!</a:t>
            </a:r>
            <a:endParaRPr lang="zh-TW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The divine swearing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altLang="zh-TW" dirty="0" smtClean="0"/>
              <a:t>“So may God do to me”—what will be done </a:t>
            </a:r>
            <a:r>
              <a:rPr lang="en-US" altLang="zh-TW" dirty="0" smtClean="0"/>
              <a:t>is often </a:t>
            </a:r>
            <a:r>
              <a:rPr lang="en-US" altLang="zh-TW" dirty="0" smtClean="0"/>
              <a:t>unexpressed and always assumed to be awful—“if I break </a:t>
            </a:r>
            <a:r>
              <a:rPr lang="en-US" altLang="zh-TW" dirty="0" smtClean="0"/>
              <a:t>my word.”</a:t>
            </a:r>
          </a:p>
          <a:p>
            <a:pPr lvl="1"/>
            <a:r>
              <a:rPr lang="en-US" altLang="zh-TW" dirty="0" smtClean="0"/>
              <a:t>King David swears this way, as do Ruth, Solomon, Saul, </a:t>
            </a:r>
            <a:r>
              <a:rPr lang="en-US" altLang="zh-TW" dirty="0" smtClean="0"/>
              <a:t>and many </a:t>
            </a:r>
            <a:r>
              <a:rPr lang="en-US" altLang="zh-TW" dirty="0" smtClean="0"/>
              <a:t>other </a:t>
            </a:r>
            <a:r>
              <a:rPr lang="en-US" altLang="zh-TW" dirty="0" smtClean="0"/>
              <a:t>figures</a:t>
            </a:r>
          </a:p>
          <a:p>
            <a:pPr lvl="1"/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r>
              <a:rPr lang="en-US" altLang="zh-TW" dirty="0" smtClean="0"/>
              <a:t>“Thou </a:t>
            </a:r>
            <a:r>
              <a:rPr lang="en-US" altLang="zh-TW" dirty="0" err="1" smtClean="0"/>
              <a:t>shalt</a:t>
            </a:r>
            <a:r>
              <a:rPr lang="en-US" altLang="zh-TW" dirty="0" smtClean="0"/>
              <a:t> not </a:t>
            </a:r>
            <a:r>
              <a:rPr lang="en-US" altLang="zh-TW" dirty="0" smtClean="0"/>
              <a:t>piss </a:t>
            </a:r>
            <a:r>
              <a:rPr lang="en-US" altLang="zh-TW" dirty="0" smtClean="0"/>
              <a:t>on the </a:t>
            </a:r>
            <a:r>
              <a:rPr lang="en-US" altLang="zh-TW" dirty="0" smtClean="0"/>
              <a:t>Wall”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So god swears to himself, too?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altLang="zh-TW" dirty="0" smtClean="0"/>
              <a:t>“By myself I have sworn” that I will be </a:t>
            </a:r>
            <a:r>
              <a:rPr lang="en-US" altLang="zh-TW" dirty="0" smtClean="0"/>
              <a:t>everybody’s God </a:t>
            </a:r>
            <a:r>
              <a:rPr lang="en-US" altLang="zh-TW" dirty="0" smtClean="0"/>
              <a:t>(Isa. 45:23); </a:t>
            </a:r>
            <a:endParaRPr lang="en-US" altLang="zh-TW" dirty="0" smtClean="0"/>
          </a:p>
          <a:p>
            <a:r>
              <a:rPr lang="en-US" altLang="zh-TW" dirty="0" smtClean="0"/>
              <a:t>“</a:t>
            </a:r>
            <a:r>
              <a:rPr lang="en-US" altLang="zh-TW" dirty="0" smtClean="0"/>
              <a:t>As I live, . . . I will do to you the very things I </a:t>
            </a:r>
            <a:r>
              <a:rPr lang="en-US" altLang="zh-TW" dirty="0" smtClean="0"/>
              <a:t>heard you </a:t>
            </a:r>
            <a:r>
              <a:rPr lang="en-US" altLang="zh-TW" dirty="0" smtClean="0"/>
              <a:t>say: your dead bodies shall fall in this very wilderness” (</a:t>
            </a:r>
            <a:r>
              <a:rPr lang="en-US" altLang="zh-TW" dirty="0" smtClean="0"/>
              <a:t>Num. 14:28–29</a:t>
            </a:r>
            <a:r>
              <a:rPr lang="en-US" altLang="zh-TW" dirty="0" smtClean="0"/>
              <a:t>); </a:t>
            </a:r>
            <a:endParaRPr lang="en-US" altLang="zh-TW" dirty="0" smtClean="0"/>
          </a:p>
          <a:p>
            <a:r>
              <a:rPr lang="en-US" altLang="zh-TW" dirty="0" smtClean="0"/>
              <a:t>“</a:t>
            </a:r>
            <a:r>
              <a:rPr lang="en-US" altLang="zh-TW" dirty="0" smtClean="0"/>
              <a:t>Once and for all I have sworn by my holiness; I will </a:t>
            </a:r>
            <a:r>
              <a:rPr lang="en-US" altLang="zh-TW" dirty="0" smtClean="0"/>
              <a:t>not lie </a:t>
            </a:r>
            <a:r>
              <a:rPr lang="en-US" altLang="zh-TW" dirty="0" smtClean="0"/>
              <a:t>to David” (Ps. 89:35)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“</a:t>
            </a:r>
            <a:r>
              <a:rPr lang="en-US" altLang="zh-TW" dirty="0" smtClean="0"/>
              <a:t>Thou </a:t>
            </a:r>
            <a:r>
              <a:rPr lang="en-US" altLang="zh-TW" dirty="0" err="1" smtClean="0"/>
              <a:t>shalt</a:t>
            </a:r>
            <a:r>
              <a:rPr lang="en-US" altLang="zh-TW" dirty="0" smtClean="0"/>
              <a:t> </a:t>
            </a:r>
            <a:r>
              <a:rPr lang="en-US" altLang="zh-TW" dirty="0" smtClean="0"/>
              <a:t>not take the name of the Lord thy God in </a:t>
            </a:r>
            <a:r>
              <a:rPr lang="en-US" altLang="zh-TW" dirty="0" smtClean="0"/>
              <a:t>vain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altLang="zh-TW" dirty="0" smtClean="0"/>
              <a:t>Thou </a:t>
            </a:r>
            <a:r>
              <a:rPr lang="en-US" altLang="zh-TW" dirty="0" err="1" smtClean="0"/>
              <a:t>shalt</a:t>
            </a:r>
            <a:r>
              <a:rPr lang="en-US" altLang="zh-TW" dirty="0" smtClean="0"/>
              <a:t> not take the name of the Lord thy God in vain: for the Lord will </a:t>
            </a:r>
            <a:r>
              <a:rPr lang="en-US" altLang="zh-TW" dirty="0" smtClean="0"/>
              <a:t>not hold </a:t>
            </a:r>
            <a:r>
              <a:rPr lang="en-US" altLang="zh-TW" dirty="0" smtClean="0"/>
              <a:t>him guiltless that </a:t>
            </a:r>
            <a:r>
              <a:rPr lang="en-US" altLang="zh-TW" dirty="0" err="1" smtClean="0"/>
              <a:t>taketh</a:t>
            </a:r>
            <a:r>
              <a:rPr lang="en-US" altLang="zh-TW" dirty="0" smtClean="0"/>
              <a:t> his name in vain</a:t>
            </a:r>
            <a:r>
              <a:rPr lang="en-US" altLang="zh-TW" dirty="0" smtClean="0"/>
              <a:t>” (The Third Commandment)</a:t>
            </a:r>
          </a:p>
          <a:p>
            <a:r>
              <a:rPr lang="en-US" altLang="zh-TW" dirty="0" smtClean="0"/>
              <a:t>“</a:t>
            </a:r>
            <a:r>
              <a:rPr lang="en-US" altLang="zh-TW" dirty="0" err="1" smtClean="0"/>
              <a:t>Telle</a:t>
            </a:r>
            <a:r>
              <a:rPr lang="en-US" altLang="zh-TW" dirty="0" smtClean="0"/>
              <a:t> us a </a:t>
            </a:r>
            <a:r>
              <a:rPr lang="en-US" altLang="zh-TW" dirty="0" smtClean="0"/>
              <a:t>fable anon</a:t>
            </a:r>
            <a:r>
              <a:rPr lang="en-US" altLang="zh-TW" dirty="0" smtClean="0"/>
              <a:t>, for </a:t>
            </a:r>
            <a:r>
              <a:rPr lang="en-US" altLang="zh-TW" dirty="0" err="1" smtClean="0"/>
              <a:t>cokkes</a:t>
            </a:r>
            <a:r>
              <a:rPr lang="en-US" altLang="zh-TW" dirty="0" smtClean="0"/>
              <a:t> bones!” (Tell us a fable now, for God’s bones</a:t>
            </a:r>
            <a:r>
              <a:rPr lang="en-US" altLang="zh-TW" dirty="0" smtClean="0"/>
              <a:t>!) (</a:t>
            </a:r>
            <a:r>
              <a:rPr lang="en-US" altLang="zh-TW" dirty="0" err="1" smtClean="0"/>
              <a:t>Chauser’s</a:t>
            </a:r>
            <a:r>
              <a:rPr lang="en-US" altLang="zh-TW" dirty="0" smtClean="0"/>
              <a:t> Canterbury Tale)</a:t>
            </a:r>
          </a:p>
          <a:p>
            <a:endParaRPr lang="en-US" altLang="zh-TW" dirty="0" smtClean="0"/>
          </a:p>
          <a:p>
            <a:r>
              <a:rPr lang="en-US" altLang="zh-TW" dirty="0" smtClean="0"/>
              <a:t>“For God’s sake, tell us a story!” </a:t>
            </a:r>
            <a:endParaRPr lang="en-US" altLang="zh-TW" dirty="0" smtClean="0"/>
          </a:p>
          <a:p>
            <a:r>
              <a:rPr lang="zh-TW" altLang="en-US" dirty="0" smtClean="0"/>
              <a:t>→</a:t>
            </a:r>
            <a:r>
              <a:rPr lang="en-US" altLang="zh-TW" dirty="0" smtClean="0"/>
              <a:t>“Just tell </a:t>
            </a:r>
            <a:r>
              <a:rPr lang="en-US" altLang="zh-TW" dirty="0" smtClean="0"/>
              <a:t>us a </a:t>
            </a:r>
            <a:r>
              <a:rPr lang="en-US" altLang="zh-TW" dirty="0" err="1" smtClean="0"/>
              <a:t>fuckin</a:t>
            </a:r>
            <a:r>
              <a:rPr lang="en-US" altLang="zh-TW" dirty="0" smtClean="0"/>
              <a:t>’ story!”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副標題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The Renaissance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“</a:t>
            </a:r>
            <a:r>
              <a:rPr lang="en-US" altLang="zh-TW" dirty="0" err="1" smtClean="0"/>
              <a:t>Sard</a:t>
            </a:r>
            <a:r>
              <a:rPr lang="en-US" altLang="zh-TW" dirty="0" smtClean="0"/>
              <a:t>”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altLang="zh-TW" dirty="0" smtClean="0"/>
              <a:t>a yellow or brownish-red variety of chalcedony.</a:t>
            </a:r>
          </a:p>
          <a:p>
            <a:r>
              <a:rPr lang="en-US" altLang="zh-TW" dirty="0" smtClean="0"/>
              <a:t>“</a:t>
            </a:r>
            <a:r>
              <a:rPr lang="en-US" altLang="zh-TW" dirty="0" err="1" smtClean="0"/>
              <a:t>Audistis</a:t>
            </a:r>
            <a:r>
              <a:rPr lang="en-US" altLang="zh-TW" dirty="0" smtClean="0"/>
              <a:t> </a:t>
            </a:r>
            <a:r>
              <a:rPr lang="fr-FR" altLang="zh-TW" dirty="0" smtClean="0"/>
              <a:t>quia </a:t>
            </a:r>
            <a:r>
              <a:rPr lang="fr-FR" altLang="zh-TW" dirty="0" smtClean="0"/>
              <a:t>dictum est antiquis non moechaberis</a:t>
            </a:r>
            <a:r>
              <a:rPr lang="fr-FR" altLang="zh-TW" dirty="0" smtClean="0"/>
              <a:t>” </a:t>
            </a:r>
          </a:p>
          <a:p>
            <a:pPr lvl="1"/>
            <a:r>
              <a:rPr lang="en-US" altLang="zh-TW" dirty="0" smtClean="0"/>
              <a:t>“Ye have </a:t>
            </a:r>
            <a:r>
              <a:rPr lang="en-US" altLang="zh-TW" dirty="0" smtClean="0"/>
              <a:t>heard that it was said by them of old time, Thou </a:t>
            </a:r>
            <a:r>
              <a:rPr lang="en-US" altLang="zh-TW" dirty="0" err="1" smtClean="0"/>
              <a:t>shalt</a:t>
            </a:r>
            <a:r>
              <a:rPr lang="en-US" altLang="zh-TW" dirty="0" smtClean="0"/>
              <a:t> </a:t>
            </a:r>
            <a:r>
              <a:rPr lang="en-US" altLang="zh-TW" dirty="0" smtClean="0"/>
              <a:t>not commit </a:t>
            </a:r>
            <a:r>
              <a:rPr lang="en-US" altLang="zh-TW" dirty="0" smtClean="0"/>
              <a:t>adultery</a:t>
            </a:r>
            <a:r>
              <a:rPr lang="en-US" altLang="zh-TW" dirty="0" smtClean="0"/>
              <a:t>.”</a:t>
            </a:r>
            <a:endParaRPr lang="fr-FR" altLang="zh-TW" dirty="0" smtClean="0"/>
          </a:p>
          <a:p>
            <a:r>
              <a:rPr lang="nl-NL" altLang="zh-TW" dirty="0" smtClean="0"/>
              <a:t>“Geherde ge for.on acueden is to . . m aldum </a:t>
            </a:r>
            <a:r>
              <a:rPr lang="nl-NL" altLang="zh-TW" dirty="0" smtClean="0"/>
              <a:t>ne </a:t>
            </a:r>
            <a:r>
              <a:rPr lang="en-US" altLang="zh-TW" dirty="0" err="1" smtClean="0"/>
              <a:t>gesynnge</a:t>
            </a:r>
            <a:r>
              <a:rPr lang="en-US" altLang="zh-TW" dirty="0" smtClean="0"/>
              <a:t> </a:t>
            </a:r>
            <a:r>
              <a:rPr lang="en-US" altLang="zh-TW" dirty="0" smtClean="0"/>
              <a:t>.</a:t>
            </a:r>
            <a:r>
              <a:rPr lang="en-US" altLang="zh-TW" dirty="0" smtClean="0"/>
              <a:t>u [</a:t>
            </a:r>
            <a:r>
              <a:rPr lang="en-US" altLang="zh-TW" dirty="0" err="1" smtClean="0"/>
              <a:t>vel</a:t>
            </a:r>
            <a:r>
              <a:rPr lang="en-US" altLang="zh-TW" dirty="0" smtClean="0"/>
              <a:t>] ne ser. .u o.res </a:t>
            </a:r>
            <a:r>
              <a:rPr lang="en-US" altLang="zh-TW" dirty="0" err="1" smtClean="0"/>
              <a:t>mones</a:t>
            </a:r>
            <a:r>
              <a:rPr lang="en-US" altLang="zh-TW" dirty="0" smtClean="0"/>
              <a:t> </a:t>
            </a:r>
            <a:r>
              <a:rPr lang="en-US" altLang="zh-TW" dirty="0" err="1" smtClean="0"/>
              <a:t>wif</a:t>
            </a:r>
            <a:r>
              <a:rPr lang="en-US" altLang="zh-TW" dirty="0" smtClean="0"/>
              <a:t>” </a:t>
            </a:r>
          </a:p>
          <a:p>
            <a:pPr lvl="1"/>
            <a:r>
              <a:rPr lang="en-US" altLang="zh-TW" dirty="0" smtClean="0"/>
              <a:t>“</a:t>
            </a:r>
            <a:r>
              <a:rPr lang="en-US" altLang="zh-TW" dirty="0" smtClean="0"/>
              <a:t>You have </a:t>
            </a:r>
            <a:r>
              <a:rPr lang="en-US" altLang="zh-TW" dirty="0" smtClean="0"/>
              <a:t>heard that </a:t>
            </a:r>
            <a:r>
              <a:rPr lang="en-US" altLang="zh-TW" dirty="0" smtClean="0"/>
              <a:t>it was said to them of old, don’t sin, and don’t </a:t>
            </a:r>
            <a:r>
              <a:rPr lang="en-US" altLang="zh-TW" dirty="0" err="1" smtClean="0"/>
              <a:t>sard</a:t>
            </a:r>
            <a:r>
              <a:rPr lang="en-US" altLang="zh-TW" dirty="0" smtClean="0"/>
              <a:t> </a:t>
            </a:r>
            <a:r>
              <a:rPr lang="en-US" altLang="zh-TW" dirty="0" smtClean="0"/>
              <a:t>another man’s </a:t>
            </a:r>
            <a:r>
              <a:rPr lang="en-US" altLang="zh-TW" dirty="0" smtClean="0"/>
              <a:t>wife</a:t>
            </a:r>
            <a:r>
              <a:rPr lang="en-US" altLang="zh-TW" dirty="0" smtClean="0"/>
              <a:t>.”</a:t>
            </a:r>
          </a:p>
          <a:p>
            <a:r>
              <a:rPr lang="en-US" altLang="zh-TW" i="1" dirty="0" smtClean="0"/>
              <a:t>“</a:t>
            </a:r>
            <a:r>
              <a:rPr lang="en-US" altLang="zh-TW" i="1" dirty="0" err="1" smtClean="0"/>
              <a:t>foutre</a:t>
            </a:r>
            <a:r>
              <a:rPr lang="en-US" altLang="zh-TW" i="1" dirty="0" smtClean="0"/>
              <a:t>” </a:t>
            </a:r>
            <a:r>
              <a:rPr lang="en-US" altLang="zh-TW" dirty="0" smtClean="0"/>
              <a:t>(“to fuck”) in 1530 English-French dictionary</a:t>
            </a:r>
          </a:p>
          <a:p>
            <a:pPr lvl="1"/>
            <a:r>
              <a:rPr lang="fr-FR" altLang="zh-TW" dirty="0" smtClean="0"/>
              <a:t>“I sarde a queene [a prostitute]. Je fous, nos foutons, je </a:t>
            </a:r>
            <a:r>
              <a:rPr lang="fr-FR" altLang="zh-TW" dirty="0" smtClean="0"/>
              <a:t>foutis, jay </a:t>
            </a:r>
            <a:r>
              <a:rPr lang="fr-FR" altLang="zh-TW" dirty="0" smtClean="0"/>
              <a:t>foutu, je fouteray, que je foute, foutre . . . ” (I fuck, we fuck, etc.)</a:t>
            </a:r>
            <a:endParaRPr lang="en-US" altLang="zh-TW" dirty="0" smtClean="0"/>
          </a:p>
          <a:p>
            <a:pPr>
              <a:buNone/>
            </a:pPr>
            <a:endParaRPr lang="fr-FR" altLang="zh-TW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副標題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The 18</a:t>
            </a:r>
            <a:r>
              <a:rPr lang="en-US" altLang="zh-TW" baseline="30000" dirty="0" smtClean="0"/>
              <a:t>th</a:t>
            </a:r>
            <a:r>
              <a:rPr lang="en-US" altLang="zh-TW" dirty="0" smtClean="0"/>
              <a:t> &amp; 19</a:t>
            </a:r>
            <a:r>
              <a:rPr lang="en-US" altLang="zh-TW" baseline="30000" dirty="0" smtClean="0"/>
              <a:t>th</a:t>
            </a:r>
            <a:r>
              <a:rPr lang="en-US" altLang="zh-TW" dirty="0" smtClean="0"/>
              <a:t> Centuries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副標題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nowadays</a:t>
            </a:r>
            <a:endParaRPr lang="zh-TW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內容版面配置區 3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Shit</a:t>
            </a:r>
          </a:p>
          <a:p>
            <a:r>
              <a:rPr lang="en-US" altLang="zh-TW" dirty="0" smtClean="0"/>
              <a:t>Shithead</a:t>
            </a:r>
          </a:p>
          <a:p>
            <a:r>
              <a:rPr lang="en-US" altLang="zh-TW" dirty="0" smtClean="0"/>
              <a:t>Fuck/ Fucking/ What the fuck/ Fuck it/ Fuck off</a:t>
            </a:r>
            <a:r>
              <a:rPr lang="en-US" altLang="zh-TW" dirty="0" smtClean="0"/>
              <a:t>/……</a:t>
            </a:r>
          </a:p>
          <a:p>
            <a:r>
              <a:rPr lang="en-US" altLang="zh-TW" dirty="0" smtClean="0"/>
              <a:t>Cunt/Bonk/</a:t>
            </a:r>
            <a:r>
              <a:rPr lang="en-US" altLang="zh-TW" dirty="0" err="1" smtClean="0"/>
              <a:t>Shtup</a:t>
            </a:r>
            <a:r>
              <a:rPr lang="en-US" altLang="zh-TW" dirty="0" smtClean="0"/>
              <a:t>/</a:t>
            </a:r>
            <a:r>
              <a:rPr lang="en-US" altLang="zh-TW" dirty="0" err="1" smtClean="0"/>
              <a:t>Swive</a:t>
            </a:r>
            <a:endParaRPr lang="en-US" altLang="zh-TW" dirty="0" smtClean="0"/>
          </a:p>
          <a:p>
            <a:r>
              <a:rPr lang="en-US" altLang="zh-TW" dirty="0" smtClean="0"/>
              <a:t>Cock/ Dick/ Cocksucker</a:t>
            </a:r>
          </a:p>
          <a:p>
            <a:r>
              <a:rPr lang="en-US" altLang="zh-TW" dirty="0" smtClean="0"/>
              <a:t>Motherfucker</a:t>
            </a:r>
          </a:p>
          <a:p>
            <a:r>
              <a:rPr lang="en-US" altLang="zh-TW" dirty="0" smtClean="0"/>
              <a:t>Tits/clit</a:t>
            </a:r>
          </a:p>
          <a:p>
            <a:r>
              <a:rPr lang="en-US" altLang="zh-TW" dirty="0" smtClean="0"/>
              <a:t>Balls/ </a:t>
            </a:r>
            <a:r>
              <a:rPr lang="en-US" altLang="zh-TW" dirty="0" smtClean="0"/>
              <a:t>bollocks</a:t>
            </a:r>
          </a:p>
          <a:p>
            <a:endParaRPr lang="zh-TW" altLang="en-US" dirty="0"/>
          </a:p>
        </p:txBody>
      </p:sp>
      <p:sp>
        <p:nvSpPr>
          <p:cNvPr id="5" name="內容版面配置區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altLang="zh-TW" dirty="0" smtClean="0"/>
              <a:t>Damn (it)</a:t>
            </a:r>
          </a:p>
          <a:p>
            <a:r>
              <a:rPr lang="en-US" altLang="zh-TW" dirty="0" smtClean="0"/>
              <a:t>Darn it</a:t>
            </a:r>
          </a:p>
          <a:p>
            <a:r>
              <a:rPr lang="en-US" altLang="zh-TW" dirty="0" smtClean="0"/>
              <a:t>Goddamn</a:t>
            </a:r>
          </a:p>
          <a:p>
            <a:r>
              <a:rPr lang="en-US" altLang="zh-TW" dirty="0" smtClean="0"/>
              <a:t>Jesus (Christ</a:t>
            </a:r>
            <a:r>
              <a:rPr lang="en-US" altLang="zh-TW" dirty="0" smtClean="0"/>
              <a:t>)</a:t>
            </a:r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r>
              <a:rPr lang="en-US" altLang="zh-TW" smtClean="0"/>
              <a:t>Holy </a:t>
            </a:r>
            <a:r>
              <a:rPr lang="en-US" altLang="zh-TW" smtClean="0"/>
              <a:t>Shit</a:t>
            </a:r>
            <a:endParaRPr lang="en-US" altLang="zh-TW" smtClean="0"/>
          </a:p>
          <a:p>
            <a:endParaRPr lang="en-US" altLang="zh-TW" dirty="0" smtClean="0"/>
          </a:p>
          <a:p>
            <a:endParaRPr lang="zh-TW" altLang="en-US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Activity-</a:t>
            </a:r>
            <a:br>
              <a:rPr lang="en-US" altLang="zh-TW" dirty="0" smtClean="0"/>
            </a:br>
            <a:r>
              <a:rPr lang="en-US" altLang="zh-TW" dirty="0" smtClean="0"/>
              <a:t>How many swearwords do you know?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內容版面配置區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altLang="zh-TW" dirty="0" smtClean="0"/>
              <a:t>Faggot/ Nymphomaniac</a:t>
            </a:r>
          </a:p>
          <a:p>
            <a:r>
              <a:rPr lang="en-US" altLang="zh-TW" dirty="0" smtClean="0"/>
              <a:t>Bonk/</a:t>
            </a:r>
            <a:r>
              <a:rPr lang="en-US" altLang="zh-TW" dirty="0" err="1" smtClean="0"/>
              <a:t>Shtup</a:t>
            </a:r>
            <a:r>
              <a:rPr lang="en-US" altLang="zh-TW" dirty="0" smtClean="0"/>
              <a:t>/</a:t>
            </a:r>
            <a:r>
              <a:rPr lang="en-US" altLang="zh-TW" dirty="0" err="1" smtClean="0"/>
              <a:t>Swive</a:t>
            </a:r>
            <a:endParaRPr lang="en-US" altLang="zh-TW" dirty="0" smtClean="0"/>
          </a:p>
          <a:p>
            <a:r>
              <a:rPr lang="en-US" altLang="zh-TW" dirty="0" smtClean="0"/>
              <a:t>Fellatio/cunnilingus</a:t>
            </a:r>
            <a:endParaRPr lang="en-US" altLang="zh-TW" dirty="0" smtClean="0"/>
          </a:p>
          <a:p>
            <a:endParaRPr lang="en-US" altLang="zh-TW" dirty="0" smtClean="0"/>
          </a:p>
          <a:p>
            <a:endParaRPr lang="zh-TW" altLang="en-US" dirty="0"/>
          </a:p>
        </p:txBody>
      </p:sp>
      <p:sp>
        <p:nvSpPr>
          <p:cNvPr id="5" name="內容版面配置區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altLang="zh-TW" dirty="0" smtClean="0"/>
              <a:t>Seven Words Never Mention on TV</a:t>
            </a:r>
          </a:p>
          <a:p>
            <a:pPr lvl="1"/>
            <a:r>
              <a:rPr lang="en-US" altLang="zh-TW" dirty="0" smtClean="0"/>
              <a:t>Shit </a:t>
            </a:r>
          </a:p>
          <a:p>
            <a:pPr lvl="1"/>
            <a:r>
              <a:rPr lang="en-US" altLang="zh-TW" dirty="0" smtClean="0"/>
              <a:t>Piss</a:t>
            </a:r>
          </a:p>
          <a:p>
            <a:pPr lvl="1"/>
            <a:r>
              <a:rPr lang="en-US" altLang="zh-TW" dirty="0" smtClean="0"/>
              <a:t>Fuck</a:t>
            </a:r>
          </a:p>
          <a:p>
            <a:pPr lvl="1"/>
            <a:r>
              <a:rPr lang="en-US" altLang="zh-TW" dirty="0" smtClean="0"/>
              <a:t>Cunt</a:t>
            </a:r>
          </a:p>
          <a:p>
            <a:pPr lvl="1"/>
            <a:r>
              <a:rPr lang="en-US" altLang="zh-TW" dirty="0" smtClean="0"/>
              <a:t>Cock/ Dick/ Cocksucker</a:t>
            </a:r>
          </a:p>
          <a:p>
            <a:pPr lvl="1"/>
            <a:r>
              <a:rPr lang="en-US" altLang="zh-TW" dirty="0" smtClean="0"/>
              <a:t>Motherfucker</a:t>
            </a:r>
          </a:p>
          <a:p>
            <a:pPr lvl="1"/>
            <a:r>
              <a:rPr lang="en-US" altLang="zh-TW" dirty="0" smtClean="0"/>
              <a:t>Tits</a:t>
            </a:r>
            <a:endParaRPr lang="zh-TW" altLang="en-US" dirty="0" smtClean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Obscenity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內容版面配置區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altLang="zh-TW" dirty="0" smtClean="0"/>
              <a:t>Jesus Christ</a:t>
            </a:r>
          </a:p>
          <a:p>
            <a:r>
              <a:rPr lang="en-US" altLang="zh-TW" dirty="0" smtClean="0"/>
              <a:t>By God</a:t>
            </a:r>
          </a:p>
          <a:p>
            <a:r>
              <a:rPr lang="en-US" altLang="zh-TW" dirty="0" smtClean="0"/>
              <a:t>Under the name of God</a:t>
            </a:r>
          </a:p>
          <a:p>
            <a:r>
              <a:rPr lang="en-US" altLang="zh-TW" dirty="0" smtClean="0"/>
              <a:t>Holy ….</a:t>
            </a:r>
            <a:endParaRPr lang="zh-TW" altLang="en-US" dirty="0"/>
          </a:p>
        </p:txBody>
      </p:sp>
      <p:sp>
        <p:nvSpPr>
          <p:cNvPr id="5" name="內容版面配置區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altLang="zh-TW" dirty="0" smtClean="0"/>
              <a:t>By God’s bones (or nails, blood, eyes, tongue, etc.)</a:t>
            </a:r>
          </a:p>
          <a:p>
            <a:r>
              <a:rPr lang="en-US" altLang="zh-TW" dirty="0" err="1" smtClean="0"/>
              <a:t>Sard</a:t>
            </a:r>
            <a:endParaRPr lang="zh-TW" altLang="en-US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Oath/Blasphemous/Vain Swearing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Others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altLang="zh-TW" dirty="0" smtClean="0"/>
              <a:t>Nigger/ Negro</a:t>
            </a:r>
          </a:p>
          <a:p>
            <a:r>
              <a:rPr lang="en-US" altLang="zh-TW" dirty="0" smtClean="0"/>
              <a:t>Paki</a:t>
            </a:r>
          </a:p>
          <a:p>
            <a:endParaRPr lang="en-US" altLang="zh-TW" dirty="0"/>
          </a:p>
          <a:p>
            <a:r>
              <a:rPr lang="en-US" altLang="zh-TW" dirty="0" smtClean="0"/>
              <a:t>What about curse?</a:t>
            </a:r>
          </a:p>
          <a:p>
            <a:pPr lvl="1"/>
            <a:r>
              <a:rPr lang="en-US" altLang="zh-TW" dirty="0" smtClean="0"/>
              <a:t>May your teeth fall out, except one but rotten</a:t>
            </a:r>
          </a:p>
          <a:p>
            <a:pPr lvl="1"/>
            <a:r>
              <a:rPr lang="en-US" altLang="zh-TW" dirty="0" smtClean="0"/>
              <a:t>So what is swearing?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Swearing?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altLang="zh-TW" dirty="0" smtClean="0"/>
              <a:t>Physiologically</a:t>
            </a:r>
          </a:p>
          <a:p>
            <a:r>
              <a:rPr lang="en-US" altLang="zh-TW" dirty="0" smtClean="0"/>
              <a:t>Linguistically</a:t>
            </a:r>
          </a:p>
          <a:p>
            <a:r>
              <a:rPr lang="en-US" altLang="zh-TW" dirty="0" smtClean="0"/>
              <a:t>Historically</a:t>
            </a:r>
          </a:p>
          <a:p>
            <a:endParaRPr lang="en-US" altLang="zh-TW" dirty="0"/>
          </a:p>
          <a:p>
            <a:endParaRPr lang="en-US" altLang="zh-TW" dirty="0" smtClean="0"/>
          </a:p>
          <a:p>
            <a:r>
              <a:rPr lang="en-US" altLang="zh-TW" dirty="0" smtClean="0"/>
              <a:t>Religious: Oath: The Holy </a:t>
            </a:r>
          </a:p>
          <a:p>
            <a:r>
              <a:rPr lang="en-US" altLang="zh-TW" dirty="0" smtClean="0"/>
              <a:t>Sexual/ Excremental: Obscenity: The Shit  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副標題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Ancient Rome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altLang="zh-TW" dirty="0" smtClean="0"/>
              <a:t>cunt </a:t>
            </a:r>
            <a:r>
              <a:rPr lang="en-US" altLang="zh-TW" dirty="0" smtClean="0"/>
              <a:t> </a:t>
            </a:r>
          </a:p>
          <a:p>
            <a:r>
              <a:rPr lang="en-US" altLang="zh-TW" dirty="0" smtClean="0"/>
              <a:t>fuck</a:t>
            </a:r>
          </a:p>
          <a:p>
            <a:r>
              <a:rPr lang="en-US" altLang="zh-TW" dirty="0" smtClean="0"/>
              <a:t>cock </a:t>
            </a:r>
            <a:r>
              <a:rPr lang="en-US" altLang="zh-TW" dirty="0" smtClean="0"/>
              <a:t>(or dick </a:t>
            </a:r>
            <a:r>
              <a:rPr lang="en-US" altLang="zh-TW" dirty="0" smtClean="0"/>
              <a:t>)</a:t>
            </a:r>
            <a:endParaRPr lang="en-US" altLang="zh-TW" dirty="0" smtClean="0"/>
          </a:p>
          <a:p>
            <a:r>
              <a:rPr lang="en-US" altLang="zh-TW" dirty="0" smtClean="0"/>
              <a:t>Ass</a:t>
            </a:r>
          </a:p>
          <a:p>
            <a:r>
              <a:rPr lang="en-US" altLang="zh-TW" dirty="0" smtClean="0"/>
              <a:t>Shit</a:t>
            </a:r>
          </a:p>
          <a:p>
            <a:r>
              <a:rPr lang="en-US" altLang="zh-TW" dirty="0" smtClean="0"/>
              <a:t>piss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altLang="zh-TW" dirty="0" err="1" smtClean="0"/>
              <a:t>cunnus</a:t>
            </a:r>
            <a:r>
              <a:rPr lang="en-US" altLang="zh-TW" dirty="0" smtClean="0"/>
              <a:t> (cunt),</a:t>
            </a:r>
          </a:p>
          <a:p>
            <a:r>
              <a:rPr lang="en-US" altLang="zh-TW" dirty="0" err="1" smtClean="0"/>
              <a:t>futuo</a:t>
            </a:r>
            <a:r>
              <a:rPr lang="en-US" altLang="zh-TW" dirty="0" smtClean="0"/>
              <a:t> (to fuck</a:t>
            </a:r>
            <a:r>
              <a:rPr lang="en-US" altLang="zh-TW" dirty="0" smtClean="0"/>
              <a:t>) </a:t>
            </a:r>
          </a:p>
          <a:p>
            <a:r>
              <a:rPr lang="en-US" altLang="zh-TW" dirty="0" err="1" smtClean="0"/>
              <a:t>mentula</a:t>
            </a:r>
            <a:r>
              <a:rPr lang="en-US" altLang="zh-TW" dirty="0" smtClean="0"/>
              <a:t> </a:t>
            </a:r>
            <a:r>
              <a:rPr lang="en-US" altLang="zh-TW" dirty="0" smtClean="0"/>
              <a:t>(cock</a:t>
            </a:r>
            <a:r>
              <a:rPr lang="en-US" altLang="zh-TW" dirty="0" smtClean="0"/>
              <a:t>) </a:t>
            </a:r>
          </a:p>
          <a:p>
            <a:r>
              <a:rPr lang="en-US" altLang="zh-TW" dirty="0" err="1" smtClean="0"/>
              <a:t>verpa</a:t>
            </a:r>
            <a:r>
              <a:rPr lang="en-US" altLang="zh-TW" dirty="0" smtClean="0"/>
              <a:t> </a:t>
            </a:r>
            <a:r>
              <a:rPr lang="en-US" altLang="zh-TW" dirty="0" smtClean="0"/>
              <a:t>(erect or circumcised cock</a:t>
            </a:r>
            <a:r>
              <a:rPr lang="en-US" altLang="zh-TW" dirty="0" smtClean="0"/>
              <a:t>)</a:t>
            </a:r>
            <a:endParaRPr lang="en-US" altLang="zh-TW" dirty="0" smtClean="0"/>
          </a:p>
          <a:p>
            <a:r>
              <a:rPr lang="en-US" altLang="zh-TW" dirty="0" err="1" smtClean="0"/>
              <a:t>landica</a:t>
            </a:r>
            <a:r>
              <a:rPr lang="en-US" altLang="zh-TW" dirty="0" smtClean="0"/>
              <a:t> (clit</a:t>
            </a:r>
            <a:r>
              <a:rPr lang="en-US" altLang="zh-TW" dirty="0" smtClean="0"/>
              <a:t>) </a:t>
            </a:r>
          </a:p>
          <a:p>
            <a:r>
              <a:rPr lang="en-US" altLang="zh-TW" dirty="0" err="1" smtClean="0"/>
              <a:t>culus</a:t>
            </a:r>
            <a:r>
              <a:rPr lang="en-US" altLang="zh-TW" dirty="0" smtClean="0"/>
              <a:t> </a:t>
            </a:r>
            <a:r>
              <a:rPr lang="en-US" altLang="zh-TW" dirty="0" smtClean="0"/>
              <a:t>(ass</a:t>
            </a:r>
            <a:r>
              <a:rPr lang="en-US" altLang="zh-TW" dirty="0" smtClean="0"/>
              <a:t>) </a:t>
            </a:r>
          </a:p>
          <a:p>
            <a:r>
              <a:rPr lang="en-US" altLang="zh-TW" dirty="0" err="1" smtClean="0"/>
              <a:t>pedico</a:t>
            </a:r>
            <a:r>
              <a:rPr lang="en-US" altLang="zh-TW" dirty="0" smtClean="0"/>
              <a:t> </a:t>
            </a:r>
            <a:r>
              <a:rPr lang="en-US" altLang="zh-TW" dirty="0" smtClean="0"/>
              <a:t>(to bugger</a:t>
            </a:r>
            <a:r>
              <a:rPr lang="en-US" altLang="zh-TW" dirty="0" smtClean="0"/>
              <a:t>) </a:t>
            </a:r>
          </a:p>
          <a:p>
            <a:r>
              <a:rPr lang="en-US" altLang="zh-TW" dirty="0" err="1" smtClean="0"/>
              <a:t>caco</a:t>
            </a:r>
            <a:r>
              <a:rPr lang="en-US" altLang="zh-TW" dirty="0" smtClean="0"/>
              <a:t> </a:t>
            </a:r>
            <a:r>
              <a:rPr lang="en-US" altLang="zh-TW" dirty="0" smtClean="0"/>
              <a:t>(to shit</a:t>
            </a:r>
            <a:r>
              <a:rPr lang="en-US" altLang="zh-TW" dirty="0" smtClean="0"/>
              <a:t>) </a:t>
            </a:r>
          </a:p>
          <a:p>
            <a:r>
              <a:rPr lang="en-US" altLang="zh-TW" dirty="0" err="1" smtClean="0"/>
              <a:t>irrumo</a:t>
            </a:r>
            <a:r>
              <a:rPr lang="en-US" altLang="zh-TW" dirty="0" smtClean="0"/>
              <a:t> and </a:t>
            </a:r>
            <a:r>
              <a:rPr lang="en-US" altLang="zh-TW" dirty="0" err="1" smtClean="0"/>
              <a:t>fello</a:t>
            </a:r>
            <a:endParaRPr lang="zh-TW" altLang="en-US" dirty="0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>
          <a:xfrm>
            <a:off x="395536" y="274638"/>
            <a:ext cx="8496944" cy="1143000"/>
          </a:xfrm>
        </p:spPr>
        <p:txBody>
          <a:bodyPr/>
          <a:lstStyle/>
          <a:p>
            <a:r>
              <a:rPr lang="en-US" altLang="zh-TW" dirty="0" smtClean="0"/>
              <a:t>Obscene words in Latin And English</a:t>
            </a:r>
            <a:endParaRPr lang="zh-TW" altLang="en-US" dirty="0"/>
          </a:p>
        </p:txBody>
      </p:sp>
      <p:sp>
        <p:nvSpPr>
          <p:cNvPr id="5" name="文字版面配置區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smtClean="0"/>
              <a:t>“Big </a:t>
            </a:r>
            <a:r>
              <a:rPr lang="en-US" altLang="zh-TW" dirty="0" smtClean="0"/>
              <a:t>Ten”</a:t>
            </a:r>
            <a:endParaRPr lang="zh-TW" altLang="en-US" dirty="0" smtClean="0"/>
          </a:p>
        </p:txBody>
      </p:sp>
      <p:sp>
        <p:nvSpPr>
          <p:cNvPr id="6" name="文字版面配置區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altLang="zh-TW" dirty="0" smtClean="0"/>
              <a:t>“Big Six</a:t>
            </a:r>
            <a:r>
              <a:rPr lang="en-US" altLang="zh-TW" dirty="0" smtClean="0"/>
              <a:t>”</a:t>
            </a:r>
            <a:endParaRPr lang="zh-TW" alt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副標題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The Bible &amp; The Middle Ages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市鎮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380</TotalTime>
  <Words>602</Words>
  <Application>Microsoft Office PowerPoint</Application>
  <PresentationFormat>如螢幕大小 (4:3)</PresentationFormat>
  <Paragraphs>101</Paragraphs>
  <Slides>17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17</vt:i4>
      </vt:variant>
    </vt:vector>
  </HeadingPairs>
  <TitlesOfParts>
    <vt:vector size="18" baseType="lpstr">
      <vt:lpstr>Horizon</vt:lpstr>
      <vt:lpstr>Holy Shit!</vt:lpstr>
      <vt:lpstr>Activity- How many swearwords do you know?</vt:lpstr>
      <vt:lpstr>Obscenity</vt:lpstr>
      <vt:lpstr>Oath/Blasphemous/Vain Swearing</vt:lpstr>
      <vt:lpstr>Others</vt:lpstr>
      <vt:lpstr>Swearing?</vt:lpstr>
      <vt:lpstr>Ancient Rome</vt:lpstr>
      <vt:lpstr>Obscene words in Latin And English</vt:lpstr>
      <vt:lpstr>The Bible &amp; The Middle Ages</vt:lpstr>
      <vt:lpstr>The divine swearing</vt:lpstr>
      <vt:lpstr>So god swears to himself, too?</vt:lpstr>
      <vt:lpstr>“Thou shalt not take the name of the Lord thy God in vain</vt:lpstr>
      <vt:lpstr>The Renaissance</vt:lpstr>
      <vt:lpstr>“Sard”</vt:lpstr>
      <vt:lpstr>投影片 15</vt:lpstr>
      <vt:lpstr>The 18th &amp; 19th Centuries</vt:lpstr>
      <vt:lpstr>nowadays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Holy Shit!</dc:title>
  <dc:creator>FAN YU</dc:creator>
  <cp:lastModifiedBy>FAN YU</cp:lastModifiedBy>
  <cp:revision>13</cp:revision>
  <dcterms:created xsi:type="dcterms:W3CDTF">2015-06-04T22:37:01Z</dcterms:created>
  <dcterms:modified xsi:type="dcterms:W3CDTF">2015-06-12T02:57:32Z</dcterms:modified>
</cp:coreProperties>
</file>